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1"/>
  </p:notesMasterIdLst>
  <p:sldIdLst>
    <p:sldId id="256" r:id="rId2"/>
    <p:sldId id="257" r:id="rId3"/>
    <p:sldId id="259" r:id="rId4"/>
    <p:sldId id="268" r:id="rId5"/>
    <p:sldId id="270" r:id="rId6"/>
    <p:sldId id="273" r:id="rId7"/>
    <p:sldId id="269" r:id="rId8"/>
    <p:sldId id="260" r:id="rId9"/>
    <p:sldId id="265" r:id="rId10"/>
    <p:sldId id="261" r:id="rId11"/>
    <p:sldId id="262" r:id="rId12"/>
    <p:sldId id="263" r:id="rId13"/>
    <p:sldId id="275" r:id="rId14"/>
    <p:sldId id="274" r:id="rId15"/>
    <p:sldId id="276" r:id="rId16"/>
    <p:sldId id="264" r:id="rId17"/>
    <p:sldId id="266" r:id="rId18"/>
    <p:sldId id="277" r:id="rId19"/>
    <p:sldId id="267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1742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layout with centered title and subtitle placeholder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3708400" y="2636836"/>
            <a:ext cx="4427537" cy="544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Twitter </a:t>
            </a:r>
            <a:r>
              <a:rPr lang="en-US" sz="32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lang="en-US" sz="32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3706812" y="3141661"/>
            <a:ext cx="3960811" cy="16589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dirty="0" err="1" smtClean="0">
                <a:solidFill>
                  <a:srgbClr val="C00000"/>
                </a:solidFill>
              </a:rPr>
              <a:t>Ngô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Sỹ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Tùng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Lâm</a:t>
            </a:r>
            <a:endParaRPr lang="en-US" sz="1800" b="1"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Trần</a:t>
            </a:r>
            <a:r>
              <a:rPr lang="en-US" sz="18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8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Khánh</a:t>
            </a:r>
            <a:endParaRPr lang="en-US" sz="1800" b="1" i="0" u="none" strike="noStrike" cap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dirty="0" err="1" smtClean="0">
                <a:solidFill>
                  <a:srgbClr val="C00000"/>
                </a:solidFill>
              </a:rPr>
              <a:t>Tô</a:t>
            </a:r>
            <a:r>
              <a:rPr lang="en-US" sz="1800" b="1" dirty="0" smtClean="0">
                <a:solidFill>
                  <a:srgbClr val="C00000"/>
                </a:solidFill>
              </a:rPr>
              <a:t> Minh </a:t>
            </a:r>
            <a:r>
              <a:rPr lang="en-US" sz="1800" b="1" dirty="0" err="1" smtClean="0">
                <a:solidFill>
                  <a:srgbClr val="C00000"/>
                </a:solidFill>
              </a:rPr>
              <a:t>Sơn</a:t>
            </a:r>
            <a:endParaRPr lang="en-US" sz="1800" b="1" i="0" u="none" strike="noStrike" cap="none" dirty="0">
              <a:solidFill>
                <a:srgbClr val="C00000"/>
              </a:solidFill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6812" y="1219200"/>
            <a:ext cx="5267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Adobe Garamond Pro Bold" pitchFamily="18" charset="0"/>
              </a:rPr>
              <a:t>Mobile Apps Development</a:t>
            </a:r>
            <a:endParaRPr lang="vi-VN" sz="36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– Homes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944776"/>
            <a:ext cx="46482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Show the most recent tweets of your following users.</a:t>
            </a:r>
          </a:p>
          <a:p>
            <a:pPr marL="20320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 basic functions: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Like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Load image/ video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D:\Mobile_shot\Hom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3999"/>
            <a:ext cx="3314026" cy="53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2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Notification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4953000" cy="1828800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Show </a:t>
            </a:r>
            <a:r>
              <a:rPr lang="en-US" sz="2400" dirty="0" smtClean="0">
                <a:solidFill>
                  <a:srgbClr val="C00000"/>
                </a:solidFill>
              </a:rPr>
              <a:t>tweet, new </a:t>
            </a:r>
            <a:r>
              <a:rPr lang="en-US" sz="2400" dirty="0" smtClean="0">
                <a:solidFill>
                  <a:srgbClr val="C00000"/>
                </a:solidFill>
              </a:rPr>
              <a:t>follows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that are related to current user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122" name="Picture 2" descr="D:\Mobile_shot\Notification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1447800"/>
            <a:ext cx="3355070" cy="54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0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Message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133600"/>
            <a:ext cx="4724400" cy="2286000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Show private messages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of current user with other    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user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6147" name="Picture 3" descr="D:\Mobile_shot\Messag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18" y="1524000"/>
            <a:ext cx="331148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9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Navigation drawer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62783" y="1828800"/>
            <a:ext cx="8229600" cy="4525961"/>
          </a:xfrm>
        </p:spPr>
        <p:txBody>
          <a:bodyPr/>
          <a:lstStyle/>
          <a:p>
            <a:pPr marL="203200" indent="0">
              <a:buNone/>
            </a:pPr>
            <a:endParaRPr lang="en-US" dirty="0"/>
          </a:p>
        </p:txBody>
      </p:sp>
      <p:pic>
        <p:nvPicPr>
          <p:cNvPr id="8195" name="Picture 3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3411200"/>
            <a:ext cx="345340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1524000"/>
            <a:ext cx="331148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1676400" y="2016912"/>
            <a:ext cx="53340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</a:rPr>
              <a:t> Header and content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Layout, static</a:t>
            </a:r>
          </a:p>
          <a:p>
            <a:pPr marL="203200" indent="0">
              <a:buNone/>
            </a:pP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Compose new tweets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2156619"/>
            <a:ext cx="4038600" cy="3763961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Press the </a:t>
            </a:r>
            <a:r>
              <a:rPr lang="en-US" sz="2800" dirty="0" smtClean="0">
                <a:solidFill>
                  <a:srgbClr val="C00000"/>
                </a:solidFill>
              </a:rPr>
              <a:t>button         at the bottom </a:t>
            </a:r>
            <a:r>
              <a:rPr lang="en-US" sz="2800" dirty="0" smtClean="0">
                <a:solidFill>
                  <a:srgbClr val="C00000"/>
                </a:solidFill>
              </a:rPr>
              <a:t>right of the screen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USTH_ICT_3\Mobile Apps\icon\twe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2163871"/>
            <a:ext cx="549203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HANH TRAN\Desktop\device-2016-12-06-0631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44028"/>
            <a:ext cx="3280505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Optimization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8229600" cy="4525961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Refresh button =&gt; update new tweet in home page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Remove redundant images =&gt; no more </a:t>
            </a:r>
            <a:r>
              <a:rPr lang="en-US" sz="2400" dirty="0" err="1" smtClean="0">
                <a:solidFill>
                  <a:srgbClr val="C00000"/>
                </a:solidFill>
              </a:rPr>
              <a:t>laggy</a:t>
            </a:r>
            <a:r>
              <a:rPr lang="en-US" sz="2400" dirty="0" smtClean="0">
                <a:solidFill>
                  <a:srgbClr val="C00000"/>
                </a:solidFill>
              </a:rPr>
              <a:t> when scrolling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Splash screen while loading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Demo </a:t>
            </a:r>
            <a:r>
              <a:rPr lang="en-US" dirty="0" smtClean="0">
                <a:solidFill>
                  <a:srgbClr val="C00000"/>
                </a:solidFill>
              </a:rPr>
              <a:t>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510" y="12954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We want to talk about our improvements compared to the last work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2" descr="D:\Mobile_shot\Hom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65" y="2057400"/>
            <a:ext cx="2996706" cy="48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HANH TRAN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1630"/>
            <a:ext cx="4302690" cy="64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Improvements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752600"/>
            <a:ext cx="8229600" cy="4525961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Load real data from twitter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Compose new tweets directly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Better performance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Better looking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Thank you for listening!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7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5287" y="188911"/>
            <a:ext cx="8229600" cy="981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4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524000" y="14478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solidFill>
                  <a:srgbClr val="C00000"/>
                </a:solidFill>
              </a:rPr>
              <a:t>Review</a:t>
            </a:r>
            <a:endParaRPr lang="en-US" sz="28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solidFill>
                  <a:srgbClr val="C00000"/>
                </a:solidFill>
              </a:rPr>
              <a:t>Architecture</a:t>
            </a:r>
            <a:endParaRPr lang="en-US" sz="28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solidFill>
                  <a:srgbClr val="C00000"/>
                </a:solidFill>
              </a:rPr>
              <a:t>Optimization</a:t>
            </a:r>
            <a:endParaRPr lang="en-US" sz="2800" b="0" i="0" u="none" dirty="0" smtClean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solidFill>
                  <a:srgbClr val="C00000"/>
                </a:solidFill>
              </a:rPr>
              <a:t>Demo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b="0" i="0" u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800" b="0" i="0" u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- Twitter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600200"/>
            <a:ext cx="8229600" cy="4525961"/>
          </a:xfrm>
        </p:spPr>
        <p:txBody>
          <a:bodyPr/>
          <a:lstStyle/>
          <a:p>
            <a:r>
              <a:rPr lang="en-US" sz="2400" dirty="0" smtClean="0">
                <a:solidFill>
                  <a:srgbClr val="C00000"/>
                </a:solidFill>
              </a:rPr>
              <a:t> Definition: a </a:t>
            </a:r>
            <a:r>
              <a:rPr lang="en-US" sz="2400" dirty="0">
                <a:solidFill>
                  <a:srgbClr val="C00000"/>
                </a:solidFill>
              </a:rPr>
              <a:t>social networking and </a:t>
            </a:r>
            <a:r>
              <a:rPr lang="en-US" sz="2400" dirty="0" err="1">
                <a:solidFill>
                  <a:srgbClr val="C00000"/>
                </a:solidFill>
              </a:rPr>
              <a:t>microblogging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service.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Task: allows users to </a:t>
            </a:r>
            <a:r>
              <a:rPr lang="en-US" sz="2400" dirty="0">
                <a:solidFill>
                  <a:srgbClr val="C00000"/>
                </a:solidFill>
              </a:rPr>
              <a:t>answer the question, 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i="1" dirty="0" smtClean="0">
                <a:solidFill>
                  <a:srgbClr val="C00000"/>
                </a:solidFill>
              </a:rPr>
              <a:t>"</a:t>
            </a:r>
            <a:r>
              <a:rPr lang="en-US" sz="2400" i="1" dirty="0">
                <a:solidFill>
                  <a:srgbClr val="C00000"/>
                </a:solidFill>
              </a:rPr>
              <a:t>What are you doing</a:t>
            </a:r>
            <a:r>
              <a:rPr lang="en-US" sz="2400" i="1" dirty="0" smtClean="0">
                <a:solidFill>
                  <a:srgbClr val="C00000"/>
                </a:solidFill>
              </a:rPr>
              <a:t>?“.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 Method: sending </a:t>
            </a:r>
            <a:r>
              <a:rPr lang="en-US" sz="2400" dirty="0">
                <a:solidFill>
                  <a:srgbClr val="C00000"/>
                </a:solidFill>
              </a:rPr>
              <a:t>short text messages 140 </a:t>
            </a:r>
            <a:r>
              <a:rPr lang="en-US" sz="2400" dirty="0" smtClean="0">
                <a:solidFill>
                  <a:srgbClr val="C00000"/>
                </a:solidFill>
              </a:rPr>
              <a:t>characters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</a:t>
            </a:r>
            <a:r>
              <a:rPr lang="en-US" sz="2400" dirty="0">
                <a:solidFill>
                  <a:srgbClr val="C00000"/>
                </a:solidFill>
              </a:rPr>
              <a:t>in length, called "tweets", to </a:t>
            </a:r>
            <a:r>
              <a:rPr lang="en-US" sz="2400" dirty="0" smtClean="0">
                <a:solidFill>
                  <a:srgbClr val="C00000"/>
                </a:solidFill>
              </a:rPr>
              <a:t>users </a:t>
            </a:r>
            <a:r>
              <a:rPr lang="en-US" sz="2400" dirty="0">
                <a:solidFill>
                  <a:srgbClr val="C00000"/>
                </a:solidFill>
              </a:rPr>
              <a:t>friends, 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or </a:t>
            </a:r>
            <a:r>
              <a:rPr lang="en-US" sz="2400" dirty="0">
                <a:solidFill>
                  <a:srgbClr val="C00000"/>
                </a:solidFill>
              </a:rPr>
              <a:t>"followers."</a:t>
            </a:r>
          </a:p>
        </p:txBody>
      </p:sp>
    </p:spTree>
    <p:extLst>
      <p:ext uri="{BB962C8B-B14F-4D97-AF65-F5344CB8AC3E}">
        <p14:creationId xmlns:p14="http://schemas.microsoft.com/office/powerpoint/2010/main" val="1048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– Group project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What are we going to do: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 simple twitter user interface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sign in/ sign up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view timelines/ notifications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compose new tweet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Review – What we did last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3225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Mid-term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Simple twitter client interface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Static information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2 main activities: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Log in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View home/notification/message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2" descr="C:\Users\KHANH TRAN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85800"/>
            <a:ext cx="44958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447800"/>
            <a:ext cx="8229600" cy="4525961"/>
          </a:xfrm>
        </p:spPr>
        <p:txBody>
          <a:bodyPr/>
          <a:lstStyle/>
          <a:p>
            <a:pPr marL="20320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We want to implement some Twitter basic functions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such as compose tweet, like or retweet,…</a:t>
            </a:r>
          </a:p>
          <a:p>
            <a:pPr marL="20320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We used </a:t>
            </a:r>
            <a:r>
              <a:rPr lang="en-US" sz="2400" dirty="0">
                <a:solidFill>
                  <a:srgbClr val="C00000"/>
                </a:solidFill>
              </a:rPr>
              <a:t>Fabric – An Support Development Kit which utilize Twitter API</a:t>
            </a:r>
            <a:r>
              <a:rPr lang="en-US" sz="2400" dirty="0" smtClean="0">
                <a:solidFill>
                  <a:srgbClr val="C00000"/>
                </a:solidFill>
              </a:rPr>
              <a:t>  to do our task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1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Architecture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8288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3 main activities: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Log in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Twitter activity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 Composing new tweet</a:t>
            </a:r>
          </a:p>
        </p:txBody>
      </p:sp>
    </p:spTree>
    <p:extLst>
      <p:ext uri="{BB962C8B-B14F-4D97-AF65-F5344CB8AC3E}">
        <p14:creationId xmlns:p14="http://schemas.microsoft.com/office/powerpoint/2010/main" val="24397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Log In Activity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057400"/>
            <a:ext cx="5029200" cy="4068761"/>
          </a:xfrm>
        </p:spPr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 A welcome page shows up 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 Press the login button to continue</a:t>
            </a:r>
          </a:p>
        </p:txBody>
      </p:sp>
      <p:pic>
        <p:nvPicPr>
          <p:cNvPr id="2050" name="Picture 2" descr="D:\Mobile_shot\Welcome_to_Twit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47173"/>
            <a:ext cx="2962219" cy="4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Log in activity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960434"/>
            <a:ext cx="5334000" cy="4525961"/>
          </a:xfrm>
        </p:spPr>
        <p:txBody>
          <a:bodyPr/>
          <a:lstStyle/>
          <a:p>
            <a:r>
              <a:rPr lang="en-US" sz="2400" dirty="0" smtClean="0">
                <a:solidFill>
                  <a:srgbClr val="C00000"/>
                </a:solidFill>
              </a:rPr>
              <a:t> Confirmation from real twitter company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Enter twitter id/password to continue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also sign up in this page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D:\Mobile_shot\Sign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3180040" cy="51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344</Words>
  <Application>Microsoft Office PowerPoint</Application>
  <PresentationFormat>On-screen Show (4:3)</PresentationFormat>
  <Paragraphs>80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Diseño predeterminado</vt:lpstr>
      <vt:lpstr>Twitter Client</vt:lpstr>
      <vt:lpstr>Contents</vt:lpstr>
      <vt:lpstr>Introduction - Twitter</vt:lpstr>
      <vt:lpstr>Introduction – Group project</vt:lpstr>
      <vt:lpstr>Review – What we did last time</vt:lpstr>
      <vt:lpstr>PowerPoint Presentation</vt:lpstr>
      <vt:lpstr>Architecture</vt:lpstr>
      <vt:lpstr>Log In Activity</vt:lpstr>
      <vt:lpstr>Log in activity</vt:lpstr>
      <vt:lpstr>Twitter Activity – Homes</vt:lpstr>
      <vt:lpstr>Twitter Activity - Notification</vt:lpstr>
      <vt:lpstr>Twitter Activity - Message</vt:lpstr>
      <vt:lpstr>Navigation drawer</vt:lpstr>
      <vt:lpstr>Compose new tweets</vt:lpstr>
      <vt:lpstr>Optimization</vt:lpstr>
      <vt:lpstr>Demo Time</vt:lpstr>
      <vt:lpstr>Conclusion</vt:lpstr>
      <vt:lpstr>Improvements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Interface</dc:title>
  <cp:lastModifiedBy>KHANH TRAN</cp:lastModifiedBy>
  <cp:revision>46</cp:revision>
  <dcterms:modified xsi:type="dcterms:W3CDTF">2016-12-06T00:18:10Z</dcterms:modified>
</cp:coreProperties>
</file>